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notesMasterIdLst>
    <p:notesMasterId r:id="rId10"/>
  </p:notesMasterIdLst>
  <p:sldIdLst>
    <p:sldId id="256" r:id="rId2"/>
    <p:sldId id="257" r:id="rId3"/>
    <p:sldId id="273" r:id="rId4"/>
    <p:sldId id="258" r:id="rId5"/>
    <p:sldId id="269" r:id="rId6"/>
    <p:sldId id="271" r:id="rId7"/>
    <p:sldId id="270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80" y="-80"/>
      </p:cViewPr>
      <p:guideLst>
        <p:guide orient="horz" pos="1145"/>
        <p:guide pos="4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72F22-E57F-754F-AE97-006058D943A9}" type="datetimeFigureOut">
              <a:rPr lang="en-US" smtClean="0"/>
              <a:t>16-11-08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BB936-760B-F343-BF39-1B5A1D3DD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1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038" y="2130425"/>
            <a:ext cx="7777162" cy="1470025"/>
          </a:xfrm>
        </p:spPr>
        <p:txBody>
          <a:bodyPr lIns="0" tIns="0" rIns="0" bIns="0" anchor="t">
            <a:normAutofit/>
          </a:bodyPr>
          <a:lstStyle>
            <a:lvl1pPr algn="l">
              <a:defRPr sz="36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lIns="0" bIns="0">
            <a:normAutofit/>
          </a:bodyPr>
          <a:lstStyle>
            <a:lvl1pPr marL="0" indent="0" algn="l">
              <a:buNone/>
              <a:defRPr sz="1800" b="1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1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E53F-E227-A345-A672-286B2CEC4DE6}" type="datetimeFigureOut">
              <a:rPr lang="en-US"/>
              <a:pPr/>
              <a:t>16-11-08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87" y="6495561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1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17687"/>
            <a:ext cx="2057400" cy="44836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17687"/>
            <a:ext cx="6019800" cy="44836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16-11-08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228600" indent="-228600">
              <a:defRPr sz="2400">
                <a:latin typeface="Palatino Linotype"/>
                <a:cs typeface="Palatino Linotype"/>
              </a:defRPr>
            </a:lvl1pPr>
            <a:lvl2pPr marL="455613" indent="-227013">
              <a:defRPr sz="2400">
                <a:latin typeface="Palatino Linotype"/>
                <a:cs typeface="Palatino Linotype"/>
              </a:defRPr>
            </a:lvl2pPr>
            <a:lvl3pPr marL="684213" indent="-228600">
              <a:defRPr sz="2400">
                <a:latin typeface="Palatino Linotype"/>
                <a:cs typeface="Palatino Linotype"/>
              </a:defRPr>
            </a:lvl3pPr>
            <a:lvl4pPr marL="911225" indent="-227013">
              <a:defRPr>
                <a:latin typeface="Palatino Linotype"/>
                <a:cs typeface="Palatino Linotype"/>
              </a:defRPr>
            </a:lvl4pPr>
            <a:lvl5pPr marL="1139825" indent="-228600">
              <a:defRPr>
                <a:latin typeface="Palatino Linotype"/>
                <a:cs typeface="Palatino Linotyp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16-11-08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808913" cy="1362075"/>
          </a:xfrm>
        </p:spPr>
        <p:txBody>
          <a:bodyPr anchor="t">
            <a:normAutofit/>
          </a:bodyPr>
          <a:lstStyle>
            <a:lvl1pPr algn="l">
              <a:defRPr sz="3600" b="0" i="0" cap="none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2906713"/>
            <a:ext cx="7813675" cy="1400017"/>
          </a:xfr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16-11-08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17158"/>
            <a:ext cx="3814762" cy="4414838"/>
          </a:xfrm>
        </p:spPr>
        <p:txBody>
          <a:bodyPr lIns="0" tIns="0" rIns="0" b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990" y="1817158"/>
            <a:ext cx="3883809" cy="4414838"/>
          </a:xfrm>
        </p:spPr>
        <p:txBody>
          <a:bodyPr lIns="0" tIns="0" r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16-11-08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16-11-08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16-11-08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278176"/>
            <a:ext cx="2784475" cy="88739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16832"/>
            <a:ext cx="5111750" cy="45291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2295831"/>
            <a:ext cx="2784475" cy="40501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16-11-08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05022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817688"/>
            <a:ext cx="7772349" cy="3821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071760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16-11-08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17688"/>
            <a:ext cx="8005762" cy="45080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16-11-08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eens ppt artwork A.ai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2685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0"/>
            <a:ext cx="6122987" cy="944387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17688"/>
            <a:ext cx="8005762" cy="430847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1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E53F-E227-A345-A672-286B2CEC4DE6}" type="datetimeFigureOut">
              <a:rPr lang="en-US"/>
              <a:pPr/>
              <a:t>16-11-08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87" y="6495561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1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txStyles>
    <p:titleStyle>
      <a:lvl1pPr algn="l" defTabSz="457200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1pPr>
      <a:lvl2pPr marL="455613" indent="-227013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2pPr>
      <a:lvl3pPr marL="684213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3pPr>
      <a:lvl4pPr marL="911225" indent="-227013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4pPr>
      <a:lvl5pPr marL="1139825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038" y="2654300"/>
            <a:ext cx="7777162" cy="320266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6000" dirty="0" smtClean="0">
                <a:latin typeface="Optima" charset="0"/>
                <a:ea typeface="Palatino Linotype" charset="0"/>
              </a:rPr>
              <a:t>Match Results 2016</a:t>
            </a:r>
            <a:br>
              <a:rPr lang="en-US" sz="6000" dirty="0" smtClean="0">
                <a:latin typeface="Optima" charset="0"/>
                <a:ea typeface="Palatino Linotype" charset="0"/>
              </a:rPr>
            </a:br>
            <a:r>
              <a:rPr lang="en-US" sz="4400" dirty="0" smtClean="0">
                <a:latin typeface="Optima" charset="0"/>
                <a:ea typeface="Palatino Linotype" charset="0"/>
              </a:rPr>
              <a:t/>
            </a:r>
            <a:br>
              <a:rPr lang="en-US" sz="4400" dirty="0" smtClean="0">
                <a:latin typeface="Optima" charset="0"/>
                <a:ea typeface="Palatino Linotype" charset="0"/>
              </a:rPr>
            </a:br>
            <a:r>
              <a:rPr lang="en-US" sz="4400" dirty="0" smtClean="0">
                <a:latin typeface="Optima" charset="0"/>
                <a:ea typeface="Palatino Linotype" charset="0"/>
              </a:rPr>
              <a:t>Postgraduate Medical Education</a:t>
            </a:r>
            <a:br>
              <a:rPr lang="en-US" sz="4400" dirty="0" smtClean="0">
                <a:latin typeface="Optima" charset="0"/>
                <a:ea typeface="Palatino Linotype" charset="0"/>
              </a:rPr>
            </a:br>
            <a:r>
              <a:rPr lang="en-US" sz="1200" dirty="0" smtClean="0">
                <a:latin typeface="Optima" charset="0"/>
                <a:ea typeface="Palatino Linotype" charset="0"/>
              </a:rPr>
              <a:t/>
            </a:r>
            <a:br>
              <a:rPr lang="en-US" sz="1200" dirty="0" smtClean="0">
                <a:latin typeface="Optima" charset="0"/>
                <a:ea typeface="Palatino Linotype" charset="0"/>
              </a:rPr>
            </a:br>
            <a:r>
              <a:rPr lang="en-US" sz="2000" dirty="0" smtClean="0">
                <a:latin typeface="Optima" charset="0"/>
                <a:ea typeface="Palatino Linotype" charset="0"/>
              </a:rPr>
              <a:t>School of Medicine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2000" dirty="0" smtClean="0">
                <a:latin typeface="Optima" charset="0"/>
                <a:ea typeface="Palatino Linotype" charset="0"/>
              </a:rPr>
              <a:t> Faculty of Health Sciences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2000" dirty="0" smtClean="0">
                <a:latin typeface="Optima" charset="0"/>
                <a:ea typeface="Palatino Linotype" charset="0"/>
                <a:sym typeface="Wingdings"/>
              </a:rPr>
              <a:t> </a:t>
            </a:r>
            <a:r>
              <a:rPr lang="en-US" sz="2000" dirty="0" smtClean="0">
                <a:latin typeface="Optima" charset="0"/>
                <a:ea typeface="Palatino Linotype" charset="0"/>
              </a:rPr>
              <a:t>Queen’s University</a:t>
            </a:r>
            <a:br>
              <a:rPr lang="en-US" sz="2000" dirty="0" smtClean="0">
                <a:latin typeface="Optima" charset="0"/>
                <a:ea typeface="Palatino Linotype" charset="0"/>
              </a:rPr>
            </a:br>
            <a:r>
              <a:rPr lang="en-US" sz="2000" dirty="0" smtClean="0">
                <a:latin typeface="Optima" charset="0"/>
                <a:ea typeface="Palatino Linotype" charset="0"/>
              </a:rPr>
              <a:t/>
            </a:r>
            <a:br>
              <a:rPr lang="en-US" sz="2000" dirty="0" smtClean="0">
                <a:latin typeface="Optima" charset="0"/>
                <a:ea typeface="Palatino Linotype" charset="0"/>
              </a:rPr>
            </a:b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8" y="0"/>
            <a:ext cx="6705600" cy="94438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Helvetica Neue"/>
                <a:cs typeface="Helvetica Neue"/>
              </a:rPr>
              <a:t>Number of Applicants and Number of Available </a:t>
            </a:r>
            <a:r>
              <a:rPr lang="en-US" sz="2000" dirty="0" smtClean="0">
                <a:latin typeface="Helvetica Neue"/>
                <a:cs typeface="Helvetica Neue"/>
              </a:rPr>
              <a:t>Positions</a:t>
            </a:r>
            <a:endParaRPr lang="en-US" sz="2000" dirty="0">
              <a:latin typeface="Helvetica Neue"/>
              <a:cs typeface="Helvetica Neue"/>
            </a:endParaRPr>
          </a:p>
        </p:txBody>
      </p:sp>
      <p:pic>
        <p:nvPicPr>
          <p:cNvPr id="13" name="Picture 12" descr="Screen Shot 2015-06-05 at 11.13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04" y="5130798"/>
            <a:ext cx="1626095" cy="1023416"/>
          </a:xfrm>
          <a:prstGeom prst="rect">
            <a:avLst/>
          </a:prstGeom>
        </p:spPr>
      </p:pic>
      <p:pic>
        <p:nvPicPr>
          <p:cNvPr id="4" name="Picture 3" descr="Screen Shot 2016-10-27 at 11.19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34" y="1634067"/>
            <a:ext cx="4537842" cy="50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8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Entering Class of 2016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4" name="Picture 3" descr="Screen Shot 2016-10-27 at 11.46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3" y="1618931"/>
            <a:ext cx="4186767" cy="3204435"/>
          </a:xfrm>
          <a:prstGeom prst="rect">
            <a:avLst/>
          </a:prstGeom>
        </p:spPr>
      </p:pic>
      <p:pic>
        <p:nvPicPr>
          <p:cNvPr id="6" name="Picture 5" descr="Screen Shot 2016-10-28 at 2.04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2" y="4941899"/>
            <a:ext cx="7740651" cy="175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6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6359525" cy="944387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Number of Unfilled Positions After First Iteration 2011-16</a:t>
            </a:r>
            <a:endParaRPr lang="en-US" sz="2000" dirty="0">
              <a:latin typeface="Helvetica Neue"/>
              <a:cs typeface="Helvetica Neue"/>
            </a:endParaRPr>
          </a:p>
        </p:txBody>
      </p:sp>
      <p:pic>
        <p:nvPicPr>
          <p:cNvPr id="6" name="Picture 5" descr="Screen Shot 2015-06-05 at 11.24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117" y="4758267"/>
            <a:ext cx="1428749" cy="1481666"/>
          </a:xfrm>
          <a:prstGeom prst="rect">
            <a:avLst/>
          </a:prstGeom>
        </p:spPr>
      </p:pic>
      <p:pic>
        <p:nvPicPr>
          <p:cNvPr id="3" name="Picture 2" descr="Screen Shot 2016-10-28 at 2.23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70723"/>
            <a:ext cx="7176016" cy="452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8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Total Number and Distribution of Unfilled Positions by School 2011-2016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4" name="Picture 3" descr="Screen Shot 2015-06-05 at 11.27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903" y="4563534"/>
            <a:ext cx="1474429" cy="1549400"/>
          </a:xfrm>
          <a:prstGeom prst="rect">
            <a:avLst/>
          </a:prstGeom>
        </p:spPr>
      </p:pic>
      <p:pic>
        <p:nvPicPr>
          <p:cNvPr id="5" name="Picture 4" descr="Screen Shot 2016-10-27 at 11.27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0" y="2125134"/>
            <a:ext cx="6981097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0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Match Results by School of Graduation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5" name="Picture 4" descr="Screen Shot 2015-06-05 at 3.06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25" y="5079999"/>
            <a:ext cx="2062938" cy="1039283"/>
          </a:xfrm>
          <a:prstGeom prst="rect">
            <a:avLst/>
          </a:prstGeom>
        </p:spPr>
      </p:pic>
      <p:pic>
        <p:nvPicPr>
          <p:cNvPr id="6" name="Picture 5" descr="Screen Shot 2016-10-27 at 1.38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01" y="2573867"/>
            <a:ext cx="2019065" cy="2108199"/>
          </a:xfrm>
          <a:prstGeom prst="rect">
            <a:avLst/>
          </a:prstGeom>
        </p:spPr>
      </p:pic>
      <p:pic>
        <p:nvPicPr>
          <p:cNvPr id="7" name="Picture 6" descr="Screen Shot 2016-10-27 at 1.40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7" y="1692804"/>
            <a:ext cx="5969001" cy="516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1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Match Results by Country of Graduation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4" name="Picture 3" descr="Screen Shot 2016-10-27 at 3.36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14"/>
            <a:ext cx="9144000" cy="46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0"/>
            <a:ext cx="6122987" cy="944387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Entering Class - Overview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3" name="Picture 2" descr="Queen's Summary - CaRMS 20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7" y="1735668"/>
            <a:ext cx="8294031" cy="51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7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een's PPT template 2011">
  <a:themeElements>
    <a:clrScheme name="Queen's triclour">
      <a:dk1>
        <a:sysClr val="windowText" lastClr="000000"/>
      </a:dk1>
      <a:lt1>
        <a:sysClr val="window" lastClr="FFFFFF"/>
      </a:lt1>
      <a:dk2>
        <a:srgbClr val="061D38"/>
      </a:dk2>
      <a:lt2>
        <a:srgbClr val="FFFFFF"/>
      </a:lt2>
      <a:accent1>
        <a:srgbClr val="910A29"/>
      </a:accent1>
      <a:accent2>
        <a:srgbClr val="F1AB1F"/>
      </a:accent2>
      <a:accent3>
        <a:srgbClr val="061D38"/>
      </a:accent3>
      <a:accent4>
        <a:srgbClr val="CDCDCD"/>
      </a:accent4>
      <a:accent5>
        <a:srgbClr val="7E7E7E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Queen's PPT template 2011.thmx</Template>
  <TotalTime>1202</TotalTime>
  <Words>53</Words>
  <Application>Microsoft Macintosh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Queen's PPT template 2011</vt:lpstr>
      <vt:lpstr>Match Results 2016  Postgraduate Medical Education  School of Medicine  Faculty of Health Sciences  Queen’s University  </vt:lpstr>
      <vt:lpstr>Number of Applicants and Number of Available Positions</vt:lpstr>
      <vt:lpstr>Entering Class of 2016</vt:lpstr>
      <vt:lpstr>Number of Unfilled Positions After First Iteration 2011-16</vt:lpstr>
      <vt:lpstr>Total Number and Distribution of Unfilled Positions by School 2011-2016</vt:lpstr>
      <vt:lpstr>Match Results by School of Graduation</vt:lpstr>
      <vt:lpstr>Match Results by Country of Graduation</vt:lpstr>
      <vt:lpstr>Entering Class - Overview</vt:lpstr>
    </vt:vector>
  </TitlesOfParts>
  <Company>Queen's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Harris</dc:creator>
  <cp:lastModifiedBy>G. Ross Walker</cp:lastModifiedBy>
  <cp:revision>53</cp:revision>
  <cp:lastPrinted>2016-10-28T18:08:45Z</cp:lastPrinted>
  <dcterms:created xsi:type="dcterms:W3CDTF">2011-07-05T18:52:53Z</dcterms:created>
  <dcterms:modified xsi:type="dcterms:W3CDTF">2016-11-08T15:24:58Z</dcterms:modified>
</cp:coreProperties>
</file>